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5" r:id="rId3"/>
    <p:sldId id="264" r:id="rId4"/>
    <p:sldId id="261" r:id="rId5"/>
    <p:sldId id="268" r:id="rId6"/>
    <p:sldId id="269" r:id="rId7"/>
    <p:sldId id="272" r:id="rId8"/>
    <p:sldId id="270" r:id="rId9"/>
    <p:sldId id="271" r:id="rId10"/>
    <p:sldId id="273" r:id="rId11"/>
    <p:sldId id="258" r:id="rId12"/>
    <p:sldId id="257" r:id="rId13"/>
    <p:sldId id="262" r:id="rId14"/>
    <p:sldId id="260" r:id="rId15"/>
    <p:sldId id="263" r:id="rId16"/>
    <p:sldId id="266" r:id="rId17"/>
    <p:sldId id="267" r:id="rId18"/>
    <p:sldId id="259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Multi </a:t>
            </a:r>
            <a:r>
              <a:rPr lang="en-US" sz="3200" dirty="0" smtClean="0"/>
              <a:t>Disciplinary</a:t>
            </a:r>
            <a:r>
              <a:rPr lang="en-US" sz="3200" dirty="0"/>
              <a:t>, Cross Listed Experiment in Course Delivery and </a:t>
            </a:r>
            <a:r>
              <a:rPr lang="en-US" sz="3200" dirty="0" smtClean="0"/>
              <a:t>Deliverables, with Professional Assistance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Susanne </a:t>
            </a:r>
            <a:r>
              <a:rPr lang="en-US" dirty="0" err="1" smtClean="0"/>
              <a:t>Ethridge</a:t>
            </a:r>
            <a:r>
              <a:rPr lang="en-US" dirty="0" smtClean="0"/>
              <a:t> Cannon</a:t>
            </a:r>
          </a:p>
          <a:p>
            <a:r>
              <a:rPr lang="en-US" dirty="0" smtClean="0"/>
              <a:t>Chairman, Department of Real Estate and</a:t>
            </a:r>
          </a:p>
          <a:p>
            <a:r>
              <a:rPr lang="en-US" dirty="0" smtClean="0"/>
              <a:t>Douglas and Cynthia Crocker Endowed Director</a:t>
            </a:r>
          </a:p>
          <a:p>
            <a:r>
              <a:rPr lang="en-US" dirty="0" smtClean="0"/>
              <a:t>The Real Estate Center</a:t>
            </a:r>
          </a:p>
          <a:p>
            <a:r>
              <a:rPr lang="en-US" dirty="0" smtClean="0"/>
              <a:t>DePaul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Site</a:t>
            </a:r>
            <a:endParaRPr lang="en-US" dirty="0"/>
          </a:p>
        </p:txBody>
      </p:sp>
      <p:pic>
        <p:nvPicPr>
          <p:cNvPr id="4" name="Content Placeholder 3" descr="Screen Shot 2013-12-06 at 2.22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 b="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3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Proposal</a:t>
            </a:r>
            <a:endParaRPr lang="en-US" dirty="0"/>
          </a:p>
        </p:txBody>
      </p:sp>
      <p:pic>
        <p:nvPicPr>
          <p:cNvPr id="4" name="Content Placeholder 3" descr="4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8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30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Proposal</a:t>
            </a:r>
            <a:endParaRPr lang="en-US" dirty="0"/>
          </a:p>
        </p:txBody>
      </p:sp>
      <p:pic>
        <p:nvPicPr>
          <p:cNvPr id="4" name="Content Placeholder 3" descr="4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8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10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Floor Plans</a:t>
            </a:r>
            <a:endParaRPr lang="en-US" dirty="0"/>
          </a:p>
        </p:txBody>
      </p:sp>
      <p:pic>
        <p:nvPicPr>
          <p:cNvPr id="4" name="Content Placeholder 3" descr="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b="8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17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and 2</a:t>
            </a:r>
            <a:endParaRPr lang="en-US" dirty="0"/>
          </a:p>
        </p:txBody>
      </p:sp>
      <p:pic>
        <p:nvPicPr>
          <p:cNvPr id="4" name="Content Placeholder 3" descr="6-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7" b="29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650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Appendix</a:t>
            </a:r>
            <a:endParaRPr lang="en-US" dirty="0"/>
          </a:p>
        </p:txBody>
      </p:sp>
      <p:pic>
        <p:nvPicPr>
          <p:cNvPr id="4" name="Content Placeholder 3" descr="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5" b="293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650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13" r="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5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49" b="13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506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2</a:t>
            </a:r>
            <a:endParaRPr lang="en-US" dirty="0"/>
          </a:p>
        </p:txBody>
      </p:sp>
      <p:pic>
        <p:nvPicPr>
          <p:cNvPr id="6" name="Content Placeholder 5" descr="Screen Shot 2013-12-06 at 2.28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 b="3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51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12-06 at 2.23.4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3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976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Multifamily Housing Policy and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Four faculty members (3 of them adjunct)</a:t>
            </a:r>
          </a:p>
          <a:p>
            <a:r>
              <a:rPr lang="en-US" dirty="0" smtClean="0"/>
              <a:t>Eight young professional architects</a:t>
            </a:r>
          </a:p>
          <a:p>
            <a:r>
              <a:rPr lang="en-US" dirty="0"/>
              <a:t>College of Business and School of Public Policy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Three </a:t>
            </a:r>
            <a:r>
              <a:rPr lang="en-US" dirty="0" smtClean="0"/>
              <a:t>major speakers</a:t>
            </a:r>
          </a:p>
          <a:p>
            <a:pPr lvl="1"/>
            <a:r>
              <a:rPr lang="en-US" dirty="0" smtClean="0"/>
              <a:t>Valerie </a:t>
            </a:r>
            <a:r>
              <a:rPr lang="en-US" dirty="0" err="1" smtClean="0"/>
              <a:t>Kretchmer</a:t>
            </a:r>
            <a:endParaRPr lang="en-US" dirty="0" smtClean="0"/>
          </a:p>
          <a:p>
            <a:pPr lvl="1"/>
            <a:r>
              <a:rPr lang="en-US" dirty="0" smtClean="0"/>
              <a:t>Linda Thurman</a:t>
            </a:r>
            <a:endParaRPr lang="en-US" dirty="0" smtClean="0"/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Norquist</a:t>
            </a:r>
            <a:endParaRPr lang="en-US" dirty="0" smtClean="0"/>
          </a:p>
          <a:p>
            <a:r>
              <a:rPr lang="en-US" dirty="0" smtClean="0"/>
              <a:t>One expert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87807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Concuding</a:t>
            </a:r>
            <a:r>
              <a:rPr lang="en-US" dirty="0" smtClean="0"/>
              <a:t> the 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Remarkable community engagement</a:t>
            </a:r>
          </a:p>
          <a:p>
            <a:r>
              <a:rPr lang="en-US" dirty="0" smtClean="0"/>
              <a:t>Dedicated team of architects</a:t>
            </a:r>
          </a:p>
          <a:p>
            <a:r>
              <a:rPr lang="en-US" dirty="0" smtClean="0"/>
              <a:t>Student issues, specifically SPS</a:t>
            </a:r>
          </a:p>
          <a:p>
            <a:r>
              <a:rPr lang="en-US" dirty="0" smtClean="0"/>
              <a:t>Work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7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Activities and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 weekly classes</a:t>
            </a:r>
          </a:p>
          <a:p>
            <a:r>
              <a:rPr lang="en-US" dirty="0" smtClean="0"/>
              <a:t>One </a:t>
            </a:r>
            <a:r>
              <a:rPr lang="en-US" dirty="0"/>
              <a:t>field trip</a:t>
            </a:r>
          </a:p>
          <a:p>
            <a:r>
              <a:rPr lang="en-US" dirty="0" smtClean="0"/>
              <a:t>Market Analysis</a:t>
            </a:r>
          </a:p>
          <a:p>
            <a:r>
              <a:rPr lang="en-US" dirty="0" smtClean="0"/>
              <a:t>Financial Feasibility (team)</a:t>
            </a:r>
          </a:p>
          <a:p>
            <a:r>
              <a:rPr lang="en-US" dirty="0" smtClean="0"/>
              <a:t>Roseland Senior Housing Case Write Up</a:t>
            </a:r>
          </a:p>
          <a:p>
            <a:r>
              <a:rPr lang="en-US" dirty="0" smtClean="0"/>
              <a:t>Exam</a:t>
            </a:r>
          </a:p>
          <a:p>
            <a:r>
              <a:rPr lang="en-US" dirty="0" smtClean="0"/>
              <a:t>Final presentation and paper (team)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39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Cabrini Green</a:t>
            </a:r>
            <a:endParaRPr lang="en-US" dirty="0"/>
          </a:p>
        </p:txBody>
      </p:sp>
      <p:pic>
        <p:nvPicPr>
          <p:cNvPr id="4" name="Content Placeholder 3" descr="Screen Shot 2013-12-06 at 2.01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9" b="10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563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Inside the Green</a:t>
            </a:r>
            <a:endParaRPr lang="en-US" dirty="0"/>
          </a:p>
        </p:txBody>
      </p:sp>
      <p:pic>
        <p:nvPicPr>
          <p:cNvPr id="4" name="Content Placeholder 3" descr="Screen Shot 2013-12-06 at 1.56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7" b="11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93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Whites</a:t>
            </a:r>
            <a:endParaRPr lang="en-US" dirty="0"/>
          </a:p>
        </p:txBody>
      </p:sp>
      <p:pic>
        <p:nvPicPr>
          <p:cNvPr id="4" name="Content Placeholder 3" descr="Screen Shot 2013-12-06 at 2.05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b="14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82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Building</a:t>
            </a:r>
            <a:endParaRPr lang="en-US" dirty="0"/>
          </a:p>
        </p:txBody>
      </p:sp>
      <p:pic>
        <p:nvPicPr>
          <p:cNvPr id="4" name="Content Placeholder 3" descr="Screen Shot 2013-12-06 at 2.09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8" b="27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475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Frances Cabrini Homes</a:t>
            </a:r>
            <a:endParaRPr lang="en-US" dirty="0"/>
          </a:p>
        </p:txBody>
      </p:sp>
      <p:pic>
        <p:nvPicPr>
          <p:cNvPr id="4" name="Content Placeholder 3" descr="Screen Shot 2013-12-06 at 2.07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7" b="12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622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Homes</a:t>
            </a:r>
            <a:endParaRPr lang="en-US" dirty="0"/>
          </a:p>
        </p:txBody>
      </p:sp>
      <p:pic>
        <p:nvPicPr>
          <p:cNvPr id="4" name="Content Placeholder 3" descr="Screen Shot 2013-12-06 at 2.11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6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3975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756</TotalTime>
  <Words>162</Words>
  <Application>Microsoft Macintosh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Capital</vt:lpstr>
      <vt:lpstr>Multi Disciplinary, Cross Listed Experiment in Course Delivery and Deliverables, with Professional Assistance </vt:lpstr>
      <vt:lpstr>Multifamily Housing Policy and Finance</vt:lpstr>
      <vt:lpstr>Student Activities and Deliverables</vt:lpstr>
      <vt:lpstr>Cabrini Green</vt:lpstr>
      <vt:lpstr>Life Inside the Green</vt:lpstr>
      <vt:lpstr>The Whites</vt:lpstr>
      <vt:lpstr>The Last Building</vt:lpstr>
      <vt:lpstr>Frances Cabrini Homes</vt:lpstr>
      <vt:lpstr>Row Homes</vt:lpstr>
      <vt:lpstr>Development Site</vt:lpstr>
      <vt:lpstr>Student Proposal</vt:lpstr>
      <vt:lpstr>Student Proposal</vt:lpstr>
      <vt:lpstr>Sample Floor Plans</vt:lpstr>
      <vt:lpstr>Phase 1 and 2</vt:lpstr>
      <vt:lpstr>Final Project Appendix</vt:lpstr>
      <vt:lpstr>Sources and Uses</vt:lpstr>
      <vt:lpstr>PowerPoint Presentation</vt:lpstr>
      <vt:lpstr>Proposal 2</vt:lpstr>
      <vt:lpstr>PowerPoint Presentation</vt:lpstr>
      <vt:lpstr>Concuding the  Experiment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Cannon</dc:creator>
  <cp:lastModifiedBy>Susanne Cannon</cp:lastModifiedBy>
  <cp:revision>10</cp:revision>
  <dcterms:created xsi:type="dcterms:W3CDTF">2013-12-05T19:59:19Z</dcterms:created>
  <dcterms:modified xsi:type="dcterms:W3CDTF">2013-12-06T08:42:14Z</dcterms:modified>
</cp:coreProperties>
</file>